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58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881251750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385</Words>
  <Application>Microsoft Macintosh PowerPoint</Application>
  <PresentationFormat>寬螢幕</PresentationFormat>
  <Paragraphs>89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Arial</vt:lpstr>
      <vt:lpstr>Mangal</vt:lpstr>
      <vt:lpstr>Menlo</vt:lpstr>
      <vt:lpstr>Microsoft JhengHei</vt:lpstr>
      <vt:lpstr>微軟正黑體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106</cp:revision>
  <dcterms:created xsi:type="dcterms:W3CDTF">2017-07-30T08:03:48Z</dcterms:created>
  <dcterms:modified xsi:type="dcterms:W3CDTF">2017-08-01T01:44:42Z</dcterms:modified>
</cp:coreProperties>
</file>

<file path=docProps/thumbnail.jpeg>
</file>